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906000" cy="6858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>
        <p:scale>
          <a:sx n="66" d="100"/>
          <a:sy n="66" d="100"/>
        </p:scale>
        <p:origin x="1368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2919123" cy="494295"/>
          </a:xfrm>
          <a:prstGeom prst="rect">
            <a:avLst/>
          </a:prstGeom>
        </p:spPr>
        <p:txBody>
          <a:bodyPr vert="horz" lIns="91437" tIns="45718" rIns="91437" bIns="45718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179" y="3"/>
            <a:ext cx="2919123" cy="494295"/>
          </a:xfrm>
          <a:prstGeom prst="rect">
            <a:avLst/>
          </a:prstGeom>
        </p:spPr>
        <p:txBody>
          <a:bodyPr vert="horz" lIns="91437" tIns="45718" rIns="91437" bIns="45718" rtlCol="0"/>
          <a:lstStyle>
            <a:lvl1pPr algn="r">
              <a:defRPr sz="1200"/>
            </a:lvl1pPr>
          </a:lstStyle>
          <a:p>
            <a:fld id="{E29B28BC-4D30-4F60-A1BF-47A0824969CD}" type="datetimeFigureOut">
              <a:rPr lang="en-IN" smtClean="0"/>
              <a:t>02-05-2024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63613" y="1233488"/>
            <a:ext cx="48085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7" tIns="45718" rIns="91437" bIns="45718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869" y="4748819"/>
            <a:ext cx="5388026" cy="3884208"/>
          </a:xfrm>
          <a:prstGeom prst="rect">
            <a:avLst/>
          </a:prstGeom>
        </p:spPr>
        <p:txBody>
          <a:bodyPr vert="horz" lIns="91437" tIns="45718" rIns="91437" bIns="4571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372019"/>
            <a:ext cx="2919123" cy="494294"/>
          </a:xfrm>
          <a:prstGeom prst="rect">
            <a:avLst/>
          </a:prstGeom>
        </p:spPr>
        <p:txBody>
          <a:bodyPr vert="horz" lIns="91437" tIns="45718" rIns="91437" bIns="45718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179" y="9372019"/>
            <a:ext cx="2919123" cy="494294"/>
          </a:xfrm>
          <a:prstGeom prst="rect">
            <a:avLst/>
          </a:prstGeom>
        </p:spPr>
        <p:txBody>
          <a:bodyPr vert="horz" lIns="91437" tIns="45718" rIns="91437" bIns="45718" rtlCol="0" anchor="b"/>
          <a:lstStyle>
            <a:lvl1pPr algn="r">
              <a:defRPr sz="1200"/>
            </a:lvl1pPr>
          </a:lstStyle>
          <a:p>
            <a:fld id="{286D34D5-7087-4BE3-9844-5EB826C83F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1699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65913-A501-49CC-AB5D-78C7232A3BE8}" type="datetimeFigureOut">
              <a:rPr lang="en-IN" smtClean="0"/>
              <a:t>02-05-2024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9BAF7-6196-426A-BED3-B317D14D02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9017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65913-A501-49CC-AB5D-78C7232A3BE8}" type="datetimeFigureOut">
              <a:rPr lang="en-IN" smtClean="0"/>
              <a:t>02-05-2024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9BAF7-6196-426A-BED3-B317D14D02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58725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65913-A501-49CC-AB5D-78C7232A3BE8}" type="datetimeFigureOut">
              <a:rPr lang="en-IN" smtClean="0"/>
              <a:t>02-05-2024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9BAF7-6196-426A-BED3-B317D14D02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76158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65913-A501-49CC-AB5D-78C7232A3BE8}" type="datetimeFigureOut">
              <a:rPr lang="en-IN" smtClean="0"/>
              <a:t>02-05-2024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9BAF7-6196-426A-BED3-B317D14D02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63368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65913-A501-49CC-AB5D-78C7232A3BE8}" type="datetimeFigureOut">
              <a:rPr lang="en-IN" smtClean="0"/>
              <a:t>02-05-2024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9BAF7-6196-426A-BED3-B317D14D02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54079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65913-A501-49CC-AB5D-78C7232A3BE8}" type="datetimeFigureOut">
              <a:rPr lang="en-IN" smtClean="0"/>
              <a:t>02-05-2024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9BAF7-6196-426A-BED3-B317D14D02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2218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65913-A501-49CC-AB5D-78C7232A3BE8}" type="datetimeFigureOut">
              <a:rPr lang="en-IN" smtClean="0"/>
              <a:t>02-05-2024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9BAF7-6196-426A-BED3-B317D14D02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77255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65913-A501-49CC-AB5D-78C7232A3BE8}" type="datetimeFigureOut">
              <a:rPr lang="en-IN" smtClean="0"/>
              <a:t>02-05-2024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9BAF7-6196-426A-BED3-B317D14D02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5307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65913-A501-49CC-AB5D-78C7232A3BE8}" type="datetimeFigureOut">
              <a:rPr lang="en-IN" smtClean="0"/>
              <a:t>02-05-2024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9BAF7-6196-426A-BED3-B317D14D02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92036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65913-A501-49CC-AB5D-78C7232A3BE8}" type="datetimeFigureOut">
              <a:rPr lang="en-IN" smtClean="0"/>
              <a:t>02-05-2024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9BAF7-6196-426A-BED3-B317D14D02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7918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65913-A501-49CC-AB5D-78C7232A3BE8}" type="datetimeFigureOut">
              <a:rPr lang="en-IN" smtClean="0"/>
              <a:t>02-05-2024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9BAF7-6196-426A-BED3-B317D14D02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53568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C65913-A501-49CC-AB5D-78C7232A3BE8}" type="datetimeFigureOut">
              <a:rPr lang="en-IN" smtClean="0"/>
              <a:t>02-05-2024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29BAF7-6196-426A-BED3-B317D14D02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704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1359446-8960-CD99-A864-36EC27658BD1}"/>
              </a:ext>
            </a:extLst>
          </p:cNvPr>
          <p:cNvSpPr txBox="1"/>
          <p:nvPr/>
        </p:nvSpPr>
        <p:spPr>
          <a:xfrm>
            <a:off x="2077454" y="-982579"/>
            <a:ext cx="10935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dirty="0"/>
              <a:t>Colour:</a:t>
            </a:r>
            <a:endParaRPr lang="en-IN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21B5B99-AFDA-8FC2-CBBE-26FE2B69374B}"/>
              </a:ext>
            </a:extLst>
          </p:cNvPr>
          <p:cNvSpPr/>
          <p:nvPr/>
        </p:nvSpPr>
        <p:spPr>
          <a:xfrm>
            <a:off x="130629" y="152400"/>
            <a:ext cx="9666514" cy="6553200"/>
          </a:xfrm>
          <a:prstGeom prst="rect">
            <a:avLst/>
          </a:prstGeom>
          <a:noFill/>
          <a:ln w="28575">
            <a:prstDash val="lgDashDot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CC52DBD-CF98-43F8-4762-CD42CD0BB03E}"/>
              </a:ext>
            </a:extLst>
          </p:cNvPr>
          <p:cNvSpPr/>
          <p:nvPr/>
        </p:nvSpPr>
        <p:spPr>
          <a:xfrm>
            <a:off x="283028" y="261257"/>
            <a:ext cx="9368971" cy="6342743"/>
          </a:xfrm>
          <a:prstGeom prst="rect">
            <a:avLst/>
          </a:prstGeom>
          <a:noFill/>
          <a:ln w="28575">
            <a:prstDash val="lgDashDot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5DA4A99-5671-788D-D330-488C2CE67773}"/>
              </a:ext>
            </a:extLst>
          </p:cNvPr>
          <p:cNvSpPr txBox="1"/>
          <p:nvPr/>
        </p:nvSpPr>
        <p:spPr>
          <a:xfrm>
            <a:off x="508002" y="449944"/>
            <a:ext cx="9428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000" dirty="0"/>
              <a:t>Colour: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2B344534-69F2-26B0-1F84-C4EA63A1E2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0889" y="449944"/>
            <a:ext cx="7947108" cy="5849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2173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1359446-8960-CD99-A864-36EC27658BD1}"/>
              </a:ext>
            </a:extLst>
          </p:cNvPr>
          <p:cNvSpPr txBox="1"/>
          <p:nvPr/>
        </p:nvSpPr>
        <p:spPr>
          <a:xfrm>
            <a:off x="2077454" y="-982579"/>
            <a:ext cx="10935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dirty="0"/>
              <a:t>Colour:</a:t>
            </a:r>
            <a:endParaRPr lang="en-IN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21B5B99-AFDA-8FC2-CBBE-26FE2B69374B}"/>
              </a:ext>
            </a:extLst>
          </p:cNvPr>
          <p:cNvSpPr/>
          <p:nvPr/>
        </p:nvSpPr>
        <p:spPr>
          <a:xfrm>
            <a:off x="130629" y="152400"/>
            <a:ext cx="9666514" cy="6553200"/>
          </a:xfrm>
          <a:prstGeom prst="rect">
            <a:avLst/>
          </a:prstGeom>
          <a:noFill/>
          <a:ln w="28575">
            <a:prstDash val="lgDashDot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CC52DBD-CF98-43F8-4762-CD42CD0BB03E}"/>
              </a:ext>
            </a:extLst>
          </p:cNvPr>
          <p:cNvSpPr/>
          <p:nvPr/>
        </p:nvSpPr>
        <p:spPr>
          <a:xfrm>
            <a:off x="283028" y="261257"/>
            <a:ext cx="9368971" cy="6342743"/>
          </a:xfrm>
          <a:prstGeom prst="rect">
            <a:avLst/>
          </a:prstGeom>
          <a:noFill/>
          <a:ln w="28575">
            <a:prstDash val="lgDashDot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5DA4A99-5671-788D-D330-488C2CE67773}"/>
              </a:ext>
            </a:extLst>
          </p:cNvPr>
          <p:cNvSpPr txBox="1"/>
          <p:nvPr/>
        </p:nvSpPr>
        <p:spPr>
          <a:xfrm>
            <a:off x="508002" y="449944"/>
            <a:ext cx="9428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000" dirty="0"/>
              <a:t>Colour: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62AE0B6-657A-4FF8-A8F4-18EB1D0D67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0889" y="423862"/>
            <a:ext cx="7475397" cy="6010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33308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1359446-8960-CD99-A864-36EC27658BD1}"/>
              </a:ext>
            </a:extLst>
          </p:cNvPr>
          <p:cNvSpPr txBox="1"/>
          <p:nvPr/>
        </p:nvSpPr>
        <p:spPr>
          <a:xfrm>
            <a:off x="2077454" y="-982579"/>
            <a:ext cx="10935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dirty="0"/>
              <a:t>Colour:</a:t>
            </a:r>
            <a:endParaRPr lang="en-IN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21B5B99-AFDA-8FC2-CBBE-26FE2B69374B}"/>
              </a:ext>
            </a:extLst>
          </p:cNvPr>
          <p:cNvSpPr/>
          <p:nvPr/>
        </p:nvSpPr>
        <p:spPr>
          <a:xfrm>
            <a:off x="130629" y="152400"/>
            <a:ext cx="9666514" cy="6553200"/>
          </a:xfrm>
          <a:prstGeom prst="rect">
            <a:avLst/>
          </a:prstGeom>
          <a:noFill/>
          <a:ln w="28575">
            <a:prstDash val="lgDashDot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CC52DBD-CF98-43F8-4762-CD42CD0BB03E}"/>
              </a:ext>
            </a:extLst>
          </p:cNvPr>
          <p:cNvSpPr/>
          <p:nvPr/>
        </p:nvSpPr>
        <p:spPr>
          <a:xfrm>
            <a:off x="283028" y="261257"/>
            <a:ext cx="9368971" cy="6342743"/>
          </a:xfrm>
          <a:prstGeom prst="rect">
            <a:avLst/>
          </a:prstGeom>
          <a:noFill/>
          <a:ln w="28575">
            <a:prstDash val="lgDashDot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5DA4A99-5671-788D-D330-488C2CE67773}"/>
              </a:ext>
            </a:extLst>
          </p:cNvPr>
          <p:cNvSpPr txBox="1"/>
          <p:nvPr/>
        </p:nvSpPr>
        <p:spPr>
          <a:xfrm>
            <a:off x="508002" y="449944"/>
            <a:ext cx="9428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000" dirty="0"/>
              <a:t>Colour: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7AAF62D-B574-2E30-42DC-51E609747A8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1971" b="12254"/>
          <a:stretch/>
        </p:blipFill>
        <p:spPr>
          <a:xfrm>
            <a:off x="1277257" y="874290"/>
            <a:ext cx="7302896" cy="5533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90708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1359446-8960-CD99-A864-36EC27658BD1}"/>
              </a:ext>
            </a:extLst>
          </p:cNvPr>
          <p:cNvSpPr txBox="1"/>
          <p:nvPr/>
        </p:nvSpPr>
        <p:spPr>
          <a:xfrm>
            <a:off x="2077454" y="-982579"/>
            <a:ext cx="10935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dirty="0"/>
              <a:t>Colour:</a:t>
            </a:r>
            <a:endParaRPr lang="en-IN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21B5B99-AFDA-8FC2-CBBE-26FE2B69374B}"/>
              </a:ext>
            </a:extLst>
          </p:cNvPr>
          <p:cNvSpPr/>
          <p:nvPr/>
        </p:nvSpPr>
        <p:spPr>
          <a:xfrm>
            <a:off x="130629" y="152400"/>
            <a:ext cx="9666514" cy="6553200"/>
          </a:xfrm>
          <a:prstGeom prst="rect">
            <a:avLst/>
          </a:prstGeom>
          <a:noFill/>
          <a:ln w="28575">
            <a:prstDash val="lgDashDot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CC52DBD-CF98-43F8-4762-CD42CD0BB03E}"/>
              </a:ext>
            </a:extLst>
          </p:cNvPr>
          <p:cNvSpPr/>
          <p:nvPr/>
        </p:nvSpPr>
        <p:spPr>
          <a:xfrm>
            <a:off x="283028" y="261257"/>
            <a:ext cx="9368971" cy="6342743"/>
          </a:xfrm>
          <a:prstGeom prst="rect">
            <a:avLst/>
          </a:prstGeom>
          <a:noFill/>
          <a:ln w="28575">
            <a:prstDash val="lgDashDot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5DA4A99-5671-788D-D330-488C2CE67773}"/>
              </a:ext>
            </a:extLst>
          </p:cNvPr>
          <p:cNvSpPr txBox="1"/>
          <p:nvPr/>
        </p:nvSpPr>
        <p:spPr>
          <a:xfrm>
            <a:off x="508002" y="449944"/>
            <a:ext cx="9428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000" dirty="0"/>
              <a:t>Colour: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4CD6905-EEBE-475F-74A2-5A872D3F766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3937" t="4521" r="15629" b="5017"/>
          <a:stretch/>
        </p:blipFill>
        <p:spPr>
          <a:xfrm>
            <a:off x="2235200" y="449944"/>
            <a:ext cx="5021943" cy="5950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79228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61</TotalTime>
  <Words>16</Words>
  <Application>Microsoft Office PowerPoint</Application>
  <PresentationFormat>A4 Paper (210x297 mm)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MWS2</dc:creator>
  <cp:lastModifiedBy>MWS2</cp:lastModifiedBy>
  <cp:revision>2</cp:revision>
  <cp:lastPrinted>2024-05-02T11:08:08Z</cp:lastPrinted>
  <dcterms:created xsi:type="dcterms:W3CDTF">2024-05-02T10:12:36Z</dcterms:created>
  <dcterms:modified xsi:type="dcterms:W3CDTF">2024-05-02T11:13:40Z</dcterms:modified>
</cp:coreProperties>
</file>