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19123" cy="494295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180" y="4"/>
            <a:ext cx="2919123" cy="494295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E29B28BC-4D30-4F60-A1BF-47A0824969CD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6" rIns="91434" bIns="4571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869" y="4748819"/>
            <a:ext cx="5388026" cy="3884208"/>
          </a:xfrm>
          <a:prstGeom prst="rect">
            <a:avLst/>
          </a:prstGeom>
        </p:spPr>
        <p:txBody>
          <a:bodyPr vert="horz" lIns="91434" tIns="45716" rIns="91434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2019"/>
            <a:ext cx="2919123" cy="494294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180" y="9372019"/>
            <a:ext cx="2919123" cy="494294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286D34D5-7087-4BE3-9844-5EB826C83F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169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01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72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5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336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07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725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30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203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1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35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5913-A501-49CC-AB5D-78C7232A3BE8}" type="datetimeFigureOut">
              <a:rPr lang="en-IN" smtClean="0"/>
              <a:t>17-05-2024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9BAF7-6196-426A-BED3-B317D14D02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6A2F847-3DC8-ED91-6C13-F781BEC624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6"/>
          <a:stretch/>
        </p:blipFill>
        <p:spPr>
          <a:xfrm>
            <a:off x="508002" y="850055"/>
            <a:ext cx="8882741" cy="55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F96ED-7828-3137-F8AE-7BE9FB21F6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1" b="9672"/>
          <a:stretch/>
        </p:blipFill>
        <p:spPr>
          <a:xfrm>
            <a:off x="769257" y="850054"/>
            <a:ext cx="8403772" cy="556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3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B795B3-FFDD-EE10-75B3-651E90E42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666" t="10952" r="6762" b="6762"/>
          <a:stretch/>
        </p:blipFill>
        <p:spPr>
          <a:xfrm>
            <a:off x="1450888" y="850054"/>
            <a:ext cx="7243169" cy="557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7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359446-8960-CD99-A864-36EC27658BD1}"/>
              </a:ext>
            </a:extLst>
          </p:cNvPr>
          <p:cNvSpPr txBox="1"/>
          <p:nvPr/>
        </p:nvSpPr>
        <p:spPr>
          <a:xfrm>
            <a:off x="2077454" y="-982579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Colour: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B5B99-AFDA-8FC2-CBBE-26FE2B69374B}"/>
              </a:ext>
            </a:extLst>
          </p:cNvPr>
          <p:cNvSpPr/>
          <p:nvPr/>
        </p:nvSpPr>
        <p:spPr>
          <a:xfrm>
            <a:off x="130629" y="152400"/>
            <a:ext cx="9666514" cy="6553200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C52DBD-CF98-43F8-4762-CD42CD0BB03E}"/>
              </a:ext>
            </a:extLst>
          </p:cNvPr>
          <p:cNvSpPr/>
          <p:nvPr/>
        </p:nvSpPr>
        <p:spPr>
          <a:xfrm>
            <a:off x="283028" y="261257"/>
            <a:ext cx="9368971" cy="6342743"/>
          </a:xfrm>
          <a:prstGeom prst="rect">
            <a:avLst/>
          </a:prstGeom>
          <a:noFill/>
          <a:ln w="28575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DA4A99-5671-788D-D330-488C2CE67773}"/>
              </a:ext>
            </a:extLst>
          </p:cNvPr>
          <p:cNvSpPr txBox="1"/>
          <p:nvPr/>
        </p:nvSpPr>
        <p:spPr>
          <a:xfrm>
            <a:off x="508002" y="449944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Colour: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7CFD9F-4C88-C42F-7ABE-B56E751802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9"/>
          <a:stretch/>
        </p:blipFill>
        <p:spPr>
          <a:xfrm>
            <a:off x="508002" y="850053"/>
            <a:ext cx="8889996" cy="555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92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</TotalTime>
  <Words>12</Words>
  <Application>Microsoft Office PowerPoint</Application>
  <PresentationFormat>A4 Paper (210x297 mm)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MWS2</dc:creator>
  <cp:lastModifiedBy>MWS2</cp:lastModifiedBy>
  <cp:revision>2</cp:revision>
  <cp:lastPrinted>2024-05-17T05:07:12Z</cp:lastPrinted>
  <dcterms:created xsi:type="dcterms:W3CDTF">2024-05-02T10:12:36Z</dcterms:created>
  <dcterms:modified xsi:type="dcterms:W3CDTF">2024-05-17T05:07:48Z</dcterms:modified>
</cp:coreProperties>
</file>